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63" r:id="rId3"/>
    <p:sldId id="257" r:id="rId4"/>
    <p:sldId id="258" r:id="rId5"/>
    <p:sldId id="262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3898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1062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6675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8454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0189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68399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7407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9091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514610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033287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fr-FR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354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3E00A94-EF66-419A-BE79-D02A95E549E3}" type="datetimeFigureOut">
              <a:rPr lang="fr-FR" smtClean="0"/>
              <a:t>15/03/2019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F08A32C-C35F-4DD4-B737-8B09A107530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7445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395411" y="286340"/>
            <a:ext cx="8791575" cy="2387600"/>
          </a:xfrm>
        </p:spPr>
        <p:txBody>
          <a:bodyPr/>
          <a:lstStyle/>
          <a:p>
            <a:r>
              <a:rPr lang="fr-FR" dirty="0" smtClean="0"/>
              <a:t>Présentation Selenium</a:t>
            </a:r>
            <a:endParaRPr lang="fr-FR" dirty="0"/>
          </a:p>
        </p:txBody>
      </p:sp>
      <p:pic>
        <p:nvPicPr>
          <p:cNvPr id="1026" name="Picture 2" descr="RÃ©sultat de recherche d'images pour &quot;selenium testing&quot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2448" y="2991760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10023566" y="5657671"/>
            <a:ext cx="33353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KAPOOR Benjamin</a:t>
            </a:r>
          </a:p>
          <a:p>
            <a:r>
              <a:rPr lang="fr-FR" dirty="0" smtClean="0"/>
              <a:t>GUILLEMOT Lorris</a:t>
            </a:r>
          </a:p>
          <a:p>
            <a:r>
              <a:rPr lang="fr-FR" dirty="0" smtClean="0"/>
              <a:t>MENSAH Kodjo</a:t>
            </a:r>
          </a:p>
          <a:p>
            <a:r>
              <a:rPr lang="fr-FR" dirty="0" smtClean="0"/>
              <a:t>CHEVALIER Maxime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287382" y="6367835"/>
            <a:ext cx="3335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 smtClean="0"/>
              <a:t>Master 1 IT – Mars 2019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0804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231135" y="198337"/>
            <a:ext cx="7729728" cy="1188720"/>
          </a:xfrm>
        </p:spPr>
        <p:txBody>
          <a:bodyPr/>
          <a:lstStyle/>
          <a:p>
            <a:r>
              <a:rPr lang="fr-FR" dirty="0" smtClean="0"/>
              <a:t>Installation selenium ide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887" y="1516558"/>
            <a:ext cx="6607113" cy="2240474"/>
          </a:xfr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964" y="4449753"/>
            <a:ext cx="7262957" cy="219162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7906" y="2586986"/>
            <a:ext cx="2316974" cy="235039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0284637" y="3144295"/>
            <a:ext cx="499904" cy="360906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1838612" y="2797515"/>
            <a:ext cx="1863811" cy="52987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Rectangle 8"/>
          <p:cNvSpPr/>
          <p:nvPr/>
        </p:nvSpPr>
        <p:spPr>
          <a:xfrm>
            <a:off x="5961529" y="4672439"/>
            <a:ext cx="1613647" cy="42847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droit avec flèche 10"/>
          <p:cNvCxnSpPr/>
          <p:nvPr/>
        </p:nvCxnSpPr>
        <p:spPr>
          <a:xfrm flipH="1">
            <a:off x="3998259" y="3845859"/>
            <a:ext cx="8965" cy="556492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/>
          <p:cNvCxnSpPr/>
          <p:nvPr/>
        </p:nvCxnSpPr>
        <p:spPr>
          <a:xfrm flipV="1">
            <a:off x="7835921" y="4329953"/>
            <a:ext cx="1738385" cy="1479177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8271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09216" y="276714"/>
            <a:ext cx="7729728" cy="1188720"/>
          </a:xfrm>
        </p:spPr>
        <p:txBody>
          <a:bodyPr/>
          <a:lstStyle/>
          <a:p>
            <a:r>
              <a:rPr lang="fr-FR" dirty="0" smtClean="0"/>
              <a:t>Installation selenium WEBDRIVER</a:t>
            </a:r>
            <a:endParaRPr lang="fr-FR" dirty="0"/>
          </a:p>
        </p:txBody>
      </p:sp>
      <p:pic>
        <p:nvPicPr>
          <p:cNvPr id="5" name="6O0wkE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6313" y="1622612"/>
            <a:ext cx="9135533" cy="485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4555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16079" y="259297"/>
            <a:ext cx="7729728" cy="1188720"/>
          </a:xfrm>
        </p:spPr>
        <p:txBody>
          <a:bodyPr/>
          <a:lstStyle/>
          <a:p>
            <a:r>
              <a:rPr lang="fr-FR" dirty="0" smtClean="0"/>
              <a:t>Fonctionnement IDE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6008" y="1706880"/>
            <a:ext cx="9346279" cy="4972669"/>
          </a:xfrm>
          <a:prstGeom prst="rect">
            <a:avLst/>
          </a:prstGeom>
        </p:spPr>
      </p:pic>
      <p:sp>
        <p:nvSpPr>
          <p:cNvPr id="7" name="ZoneTexte 6"/>
          <p:cNvSpPr txBox="1"/>
          <p:nvPr/>
        </p:nvSpPr>
        <p:spPr>
          <a:xfrm>
            <a:off x="130629" y="2011680"/>
            <a:ext cx="260537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Création d’un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Enregistrement du scénario du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Jouer le test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07461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170176" y="294132"/>
            <a:ext cx="7729728" cy="1188720"/>
          </a:xfrm>
        </p:spPr>
        <p:txBody>
          <a:bodyPr/>
          <a:lstStyle/>
          <a:p>
            <a:r>
              <a:rPr lang="fr-FR" dirty="0" smtClean="0"/>
              <a:t>Tests AU niveau de l’ide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70" y="1863634"/>
            <a:ext cx="10690540" cy="2577737"/>
          </a:xfrm>
        </p:spPr>
      </p:pic>
      <p:sp>
        <p:nvSpPr>
          <p:cNvPr id="5" name="Rectangle 4"/>
          <p:cNvSpPr/>
          <p:nvPr/>
        </p:nvSpPr>
        <p:spPr>
          <a:xfrm>
            <a:off x="1245326" y="3886417"/>
            <a:ext cx="10134984" cy="5399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1245326" y="2873829"/>
            <a:ext cx="9022080" cy="3135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>
            <a:off x="1245326" y="1808554"/>
            <a:ext cx="8020594" cy="36619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0493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Fonctionnement WebDriver</a:t>
            </a:r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2388326"/>
            <a:ext cx="10591800" cy="3962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506583" y="2934789"/>
            <a:ext cx="9788434" cy="19158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29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Organisation de l’équipe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760" y="2345598"/>
            <a:ext cx="8107794" cy="4161038"/>
          </a:xfrm>
        </p:spPr>
      </p:pic>
      <p:sp>
        <p:nvSpPr>
          <p:cNvPr id="5" name="ZoneTexte 4"/>
          <p:cNvSpPr txBox="1"/>
          <p:nvPr/>
        </p:nvSpPr>
        <p:spPr>
          <a:xfrm>
            <a:off x="916141" y="2345598"/>
            <a:ext cx="26299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SLACK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85818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Démo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4613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TM10001115[[fn=Colis]]</Template>
  <TotalTime>132</TotalTime>
  <Words>47</Words>
  <Application>Microsoft Office PowerPoint</Application>
  <PresentationFormat>Grand écran</PresentationFormat>
  <Paragraphs>19</Paragraphs>
  <Slides>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1" baseType="lpstr">
      <vt:lpstr>Arial</vt:lpstr>
      <vt:lpstr>Gill Sans MT</vt:lpstr>
      <vt:lpstr>Parcel</vt:lpstr>
      <vt:lpstr>Présentation Selenium</vt:lpstr>
      <vt:lpstr>Installation selenium ide</vt:lpstr>
      <vt:lpstr>Installation selenium WEBDRIVER</vt:lpstr>
      <vt:lpstr>Fonctionnement IDE</vt:lpstr>
      <vt:lpstr>Tests AU niveau de l’ide</vt:lpstr>
      <vt:lpstr>Fonctionnement WebDriver</vt:lpstr>
      <vt:lpstr>Organisation de l’équipe</vt:lpstr>
      <vt:lpstr>Démo 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</dc:title>
  <dc:creator>Maxime Chevalier</dc:creator>
  <cp:lastModifiedBy>Maxime Chevalier</cp:lastModifiedBy>
  <cp:revision>27</cp:revision>
  <dcterms:created xsi:type="dcterms:W3CDTF">2019-03-15T12:47:33Z</dcterms:created>
  <dcterms:modified xsi:type="dcterms:W3CDTF">2019-03-15T14:59:46Z</dcterms:modified>
</cp:coreProperties>
</file>

<file path=docProps/thumbnail.jpeg>
</file>